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67" r:id="rId4"/>
    <p:sldId id="266" r:id="rId5"/>
    <p:sldId id="265" r:id="rId6"/>
    <p:sldId id="263" r:id="rId7"/>
    <p:sldId id="268" r:id="rId8"/>
    <p:sldId id="269" r:id="rId9"/>
    <p:sldId id="258" r:id="rId10"/>
    <p:sldId id="259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cção Predefinida" id="{7D2F4AE4-30C7-49BE-B73F-2A21B64B3C7B}">
          <p14:sldIdLst>
            <p14:sldId id="256"/>
            <p14:sldId id="257"/>
            <p14:sldId id="267"/>
            <p14:sldId id="266"/>
            <p14:sldId id="265"/>
            <p14:sldId id="263"/>
            <p14:sldId id="268"/>
            <p14:sldId id="269"/>
            <p14:sldId id="258"/>
            <p14:sldId id="259"/>
            <p14:sldId id="260"/>
            <p14:sldId id="262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3472-D731-4BF7-A27B-4F28C7F0AE66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C4CF34-8735-433F-95B0-AAFAD996CE9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3472-D731-4BF7-A27B-4F28C7F0AE66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F34-8735-433F-95B0-AAFAD996CE9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3472-D731-4BF7-A27B-4F28C7F0AE66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F34-8735-433F-95B0-AAFAD996CE9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3472-D731-4BF7-A27B-4F28C7F0AE66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F34-8735-433F-95B0-AAFAD996CE9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3472-D731-4BF7-A27B-4F28C7F0AE66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F34-8735-433F-95B0-AAFAD996CE9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3472-D731-4BF7-A27B-4F28C7F0AE66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F34-8735-433F-95B0-AAFAD996CE9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3472-D731-4BF7-A27B-4F28C7F0AE66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F34-8735-433F-95B0-AAFAD996CE9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3472-D731-4BF7-A27B-4F28C7F0AE66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F34-8735-433F-95B0-AAFAD996CE9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3472-D731-4BF7-A27B-4F28C7F0AE66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F34-8735-433F-95B0-AAFAD996CE9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3472-D731-4BF7-A27B-4F28C7F0AE66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F34-8735-433F-95B0-AAFAD996CE9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3472-D731-4BF7-A27B-4F28C7F0AE66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4CF34-8735-433F-95B0-AAFAD996CE9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6223472-D731-4BF7-A27B-4F28C7F0AE66}" type="datetimeFigureOut">
              <a:rPr lang="pt-PT" smtClean="0"/>
              <a:pPr/>
              <a:t>03-03-2016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EC4CF34-8735-433F-95B0-AAFAD996CE9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dirty="0" smtClean="0">
                <a:latin typeface="Comic Sans MS" pitchFamily="66" charset="0"/>
              </a:rPr>
              <a:t>Os símbolos da União europeia </a:t>
            </a:r>
            <a:endParaRPr lang="pt-PT" dirty="0">
              <a:latin typeface="Comic Sans MS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4953000"/>
            <a:ext cx="6512768" cy="1428328"/>
          </a:xfrm>
        </p:spPr>
        <p:txBody>
          <a:bodyPr>
            <a:no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Trabalho elaborado por:</a:t>
            </a:r>
          </a:p>
          <a:p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Jorge Mendonça nº7</a:t>
            </a:r>
          </a:p>
          <a:p>
            <a:r>
              <a:rPr lang="pt-PT" sz="2000" dirty="0" err="1" smtClean="0">
                <a:solidFill>
                  <a:schemeClr val="tx1"/>
                </a:solidFill>
                <a:latin typeface="Comic Sans MS" pitchFamily="66" charset="0"/>
              </a:rPr>
              <a:t>Karolayn</a:t>
            </a: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 Caldeira nº8</a:t>
            </a:r>
          </a:p>
          <a:p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Turma Restauração</a:t>
            </a:r>
            <a:endParaRPr lang="pt-PT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3314" name="Picture 2" descr="http://5.fotos.web.sapo.io/i/B7602f2ac/3724478_KcI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9914">
            <a:off x="6707947" y="131796"/>
            <a:ext cx="2304256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34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Comic Sans MS" pitchFamily="66" charset="0"/>
              </a:rPr>
              <a:t>Países que não adotaram ao Euro</a:t>
            </a:r>
            <a:endParaRPr lang="pt-PT" dirty="0">
              <a:latin typeface="Comic Sans MS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Foram 7 países;</a:t>
            </a:r>
          </a:p>
          <a:p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A8199"/>
              </a:clrFrom>
              <a:clrTo>
                <a:srgbClr val="4A8199">
                  <a:alpha val="0"/>
                </a:srgbClr>
              </a:clrTo>
            </a:clrChange>
          </a:blip>
          <a:srcRect l="24071" t="20297" r="2876" b="39343"/>
          <a:stretch>
            <a:fillRect/>
          </a:stretch>
        </p:blipFill>
        <p:spPr bwMode="auto">
          <a:xfrm>
            <a:off x="1691680" y="1844824"/>
            <a:ext cx="6408712" cy="463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27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Comic Sans MS" pitchFamily="66" charset="0"/>
              </a:rPr>
              <a:t>Símbolos da União Europeia</a:t>
            </a:r>
            <a:endParaRPr lang="pt-PT" dirty="0">
              <a:latin typeface="Comic Sans MS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Bandeira europeia;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Hino europeu;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Dia da europa 9 de Maio;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O lema” Unida na diversidade;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pt-PT" sz="2000" dirty="0">
                <a:solidFill>
                  <a:schemeClr val="tx1"/>
                </a:solidFill>
                <a:latin typeface="Comic Sans MS" pitchFamily="66" charset="0"/>
              </a:rPr>
              <a:t>E</a:t>
            </a: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uro;</a:t>
            </a:r>
            <a:endParaRPr lang="pt-PT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46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Comic Sans MS" pitchFamily="66" charset="0"/>
              </a:rPr>
              <a:t>Símbolos da União Europeia</a:t>
            </a:r>
            <a:endParaRPr lang="pt-PT" dirty="0">
              <a:latin typeface="Comic Sans MS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b="1" dirty="0" smtClean="0">
                <a:solidFill>
                  <a:schemeClr val="tx1"/>
                </a:solidFill>
                <a:latin typeface="Comic Sans MS" pitchFamily="66" charset="0"/>
              </a:rPr>
              <a:t>O lema” Unida na diversidade</a:t>
            </a:r>
            <a:endParaRPr lang="pt-PT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Significa que a UE europeus unem esforços em favor da paz e da prosperidade, no respeito pela língua, cultura e tradição de cada pais.</a:t>
            </a:r>
          </a:p>
        </p:txBody>
      </p:sp>
      <p:pic>
        <p:nvPicPr>
          <p:cNvPr id="4" name="Imagem 3" descr="le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645024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38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Comic Sans MS" pitchFamily="66" charset="0"/>
              </a:rPr>
              <a:t>Símbolos da União Europeia</a:t>
            </a:r>
            <a:endParaRPr lang="pt-PT" dirty="0">
              <a:latin typeface="Comic Sans MS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b="1" dirty="0" smtClean="0">
                <a:solidFill>
                  <a:schemeClr val="tx1"/>
                </a:solidFill>
                <a:latin typeface="Comic Sans MS" pitchFamily="66" charset="0"/>
              </a:rPr>
              <a:t>Dia da europa 9 de Maio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Em 9 de maio comemora-se a paz e a unidade na europa.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A data assinala o aniversario da histórica declaração de </a:t>
            </a:r>
            <a:r>
              <a:rPr lang="pt-PT" sz="2000" dirty="0" err="1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pt-PT" sz="2000" dirty="0" err="1" smtClean="0">
                <a:solidFill>
                  <a:schemeClr val="tx1"/>
                </a:solidFill>
                <a:latin typeface="Comic Sans MS" pitchFamily="66" charset="0"/>
              </a:rPr>
              <a:t>chulman</a:t>
            </a: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 (paris em 1950).</a:t>
            </a:r>
            <a:endParaRPr lang="pt-PT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Consideramos que a união europeia </a:t>
            </a:r>
            <a:r>
              <a:rPr lang="pt-PT" sz="2000" dirty="0" err="1" smtClean="0">
                <a:solidFill>
                  <a:schemeClr val="tx1"/>
                </a:solidFill>
                <a:latin typeface="Comic Sans MS" pitchFamily="66" charset="0"/>
              </a:rPr>
              <a:t>atual</a:t>
            </a: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 teve inicio devido a proposta de </a:t>
            </a:r>
            <a:r>
              <a:rPr lang="pt-PT" sz="2000" dirty="0" err="1" smtClean="0">
                <a:solidFill>
                  <a:schemeClr val="tx1"/>
                </a:solidFill>
                <a:latin typeface="Comic Sans MS" pitchFamily="66" charset="0"/>
              </a:rPr>
              <a:t>Schulman</a:t>
            </a: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37112"/>
            <a:ext cx="336622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051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Comic Sans MS" pitchFamily="66" charset="0"/>
              </a:rPr>
              <a:t>Símbolos da União Europeia</a:t>
            </a:r>
            <a:endParaRPr lang="pt-PT" dirty="0">
              <a:latin typeface="Comic Sans MS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b="1" dirty="0" smtClean="0">
                <a:solidFill>
                  <a:schemeClr val="tx1"/>
                </a:solidFill>
                <a:latin typeface="Comic Sans MS" pitchFamily="66" charset="0"/>
              </a:rPr>
              <a:t>Hino europeu</a:t>
            </a:r>
            <a:endParaRPr lang="pt-PT" sz="2000" b="1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É o hino de toda a europa que corresponde ao quarto andamento da 9ºsinfonia de Beethoven realizada em 1823.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Em 1985 dirigentes europeus assumiram o hino da Alegria como o hino oficial da União </a:t>
            </a:r>
            <a:r>
              <a:rPr lang="pt-PT" sz="2000" dirty="0">
                <a:solidFill>
                  <a:schemeClr val="tx1"/>
                </a:solidFill>
                <a:latin typeface="Comic Sans MS" pitchFamily="66" charset="0"/>
              </a:rPr>
              <a:t>E</a:t>
            </a: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uropeia.</a:t>
            </a:r>
          </a:p>
          <a:p>
            <a:endParaRPr lang="pt-PT" dirty="0" smtClean="0"/>
          </a:p>
          <a:p>
            <a:endParaRPr lang="pt-PT" dirty="0" smtClean="0"/>
          </a:p>
        </p:txBody>
      </p:sp>
      <p:pic>
        <p:nvPicPr>
          <p:cNvPr id="5" name="Imagem 4" descr="hino europ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73016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77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Comic Sans MS" pitchFamily="66" charset="0"/>
              </a:rPr>
              <a:t>Símbolos da União Europeia</a:t>
            </a:r>
            <a:endParaRPr lang="pt-PT" dirty="0">
              <a:latin typeface="Comic Sans MS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b="1" dirty="0" smtClean="0">
                <a:solidFill>
                  <a:schemeClr val="tx1"/>
                </a:solidFill>
                <a:latin typeface="Comic Sans MS" pitchFamily="66" charset="0"/>
              </a:rPr>
              <a:t>Bandeira europeia</a:t>
            </a:r>
            <a:endParaRPr lang="pt-PT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Tem 12 estrelas douradas de 5 pontas e forma de círculo.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E de fundo azul.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Caracteriza </a:t>
            </a:r>
            <a:r>
              <a:rPr lang="pt-PT" sz="2000" dirty="0">
                <a:solidFill>
                  <a:schemeClr val="tx1"/>
                </a:solidFill>
                <a:latin typeface="Comic Sans MS" pitchFamily="66" charset="0"/>
              </a:rPr>
              <a:t>a  União dos povos da Europa, símbolo da paz, harmonia, perfeição  união e equilíbrio </a:t>
            </a: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universal.</a:t>
            </a:r>
            <a:endParaRPr lang="pt-PT" sz="2000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pt-PT" dirty="0" smtClean="0"/>
          </a:p>
          <a:p>
            <a:endParaRPr lang="pt-PT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607301" cy="37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423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Eu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005064"/>
            <a:ext cx="2952328" cy="18484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Comic Sans MS" pitchFamily="66" charset="0"/>
              </a:rPr>
              <a:t>Símbolos da União Europeia</a:t>
            </a:r>
            <a:endParaRPr lang="pt-PT" dirty="0">
              <a:latin typeface="Comic Sans MS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b="1" dirty="0" smtClean="0">
                <a:solidFill>
                  <a:schemeClr val="tx1"/>
                </a:solidFill>
                <a:latin typeface="Comic Sans MS" pitchFamily="66" charset="0"/>
              </a:rPr>
              <a:t>O Euro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dirty="0">
                <a:solidFill>
                  <a:schemeClr val="tx1"/>
                </a:solidFill>
                <a:latin typeface="Comic Sans MS" pitchFamily="66" charset="0"/>
              </a:rPr>
              <a:t>Nasceu em 1992  </a:t>
            </a: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no Tratado </a:t>
            </a:r>
            <a:r>
              <a:rPr lang="pt-PT" sz="2000" dirty="0">
                <a:solidFill>
                  <a:schemeClr val="tx1"/>
                </a:solidFill>
                <a:latin typeface="Comic Sans MS" pitchFamily="66" charset="0"/>
              </a:rPr>
              <a:t>de Maastricht</a:t>
            </a: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dirty="0">
                <a:solidFill>
                  <a:schemeClr val="tx1"/>
                </a:solidFill>
                <a:latin typeface="Comic Sans MS" pitchFamily="66" charset="0"/>
              </a:rPr>
              <a:t>Moeda da </a:t>
            </a: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UE;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dirty="0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urgiu </a:t>
            </a:r>
            <a:r>
              <a:rPr lang="pt-PT" sz="2000" dirty="0">
                <a:solidFill>
                  <a:schemeClr val="tx1"/>
                </a:solidFill>
                <a:latin typeface="Comic Sans MS" pitchFamily="66" charset="0"/>
              </a:rPr>
              <a:t>da palavra </a:t>
            </a:r>
            <a:r>
              <a:rPr lang="pt-PT" sz="2000" dirty="0">
                <a:solidFill>
                  <a:srgbClr val="FFC000"/>
                </a:solidFill>
                <a:latin typeface="Comic Sans MS" pitchFamily="66" charset="0"/>
              </a:rPr>
              <a:t>EURO</a:t>
            </a:r>
            <a:r>
              <a:rPr lang="pt-PT" sz="2000" dirty="0">
                <a:solidFill>
                  <a:schemeClr val="tx1"/>
                </a:solidFill>
                <a:latin typeface="Comic Sans MS" pitchFamily="66" charset="0"/>
              </a:rPr>
              <a:t>PA; </a:t>
            </a:r>
            <a:endParaRPr lang="pt-PT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. Facilita viagens </a:t>
            </a:r>
            <a:r>
              <a:rPr lang="pt-PT" sz="2000" dirty="0">
                <a:solidFill>
                  <a:schemeClr val="tx1"/>
                </a:solidFill>
                <a:latin typeface="Comic Sans MS" pitchFamily="66" charset="0"/>
              </a:rPr>
              <a:t>entre países da União Europeia;</a:t>
            </a:r>
          </a:p>
          <a:p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dirty="0" smtClean="0">
              <a:solidFill>
                <a:srgbClr val="FFC000"/>
              </a:solidFill>
            </a:endParaRPr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3240360" cy="184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4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Comic Sans MS" pitchFamily="66" charset="0"/>
              </a:rPr>
              <a:t>Símbolos da União Europeia</a:t>
            </a:r>
            <a:endParaRPr lang="pt-PT" dirty="0">
              <a:latin typeface="Comic Sans MS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b="1" dirty="0" smtClean="0">
                <a:solidFill>
                  <a:schemeClr val="tx1"/>
                </a:solidFill>
                <a:latin typeface="Comic Sans MS" pitchFamily="66" charset="0"/>
              </a:rPr>
              <a:t>O Euro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Dos 28 países da União Europeia- 19 </a:t>
            </a:r>
            <a:r>
              <a:rPr lang="pt-PT" sz="2000" dirty="0" err="1" smtClean="0">
                <a:solidFill>
                  <a:schemeClr val="tx1"/>
                </a:solidFill>
                <a:latin typeface="Comic Sans MS" pitchFamily="66" charset="0"/>
              </a:rPr>
              <a:t>adotaram</a:t>
            </a: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 o euro;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E existem 8 moedas e 7notas;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Introduzido </a:t>
            </a:r>
            <a:r>
              <a:rPr lang="pt-PT" sz="2000" dirty="0">
                <a:solidFill>
                  <a:schemeClr val="tx1"/>
                </a:solidFill>
                <a:latin typeface="Comic Sans MS" pitchFamily="66" charset="0"/>
              </a:rPr>
              <a:t>em 1 de </a:t>
            </a: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Janeiro </a:t>
            </a:r>
            <a:r>
              <a:rPr lang="pt-PT" sz="2000" dirty="0">
                <a:solidFill>
                  <a:schemeClr val="tx1"/>
                </a:solidFill>
                <a:latin typeface="Comic Sans MS" pitchFamily="66" charset="0"/>
              </a:rPr>
              <a:t>de 1999, entrou em circulação em 1 de </a:t>
            </a:r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Janeiro </a:t>
            </a:r>
            <a:r>
              <a:rPr lang="pt-PT" sz="2000" dirty="0">
                <a:solidFill>
                  <a:schemeClr val="tx1"/>
                </a:solidFill>
                <a:latin typeface="Comic Sans MS" pitchFamily="66" charset="0"/>
              </a:rPr>
              <a:t>de 2002.</a:t>
            </a:r>
          </a:p>
          <a:p>
            <a:endParaRPr lang="pt-PT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dirty="0" smtClean="0">
              <a:solidFill>
                <a:srgbClr val="FFC000"/>
              </a:solidFill>
            </a:endParaRPr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5" name="Imagem 4" descr="Eur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8621">
            <a:off x="5128783" y="3943674"/>
            <a:ext cx="3218040" cy="1930824"/>
          </a:xfrm>
          <a:prstGeom prst="rect">
            <a:avLst/>
          </a:prstGeom>
        </p:spPr>
      </p:pic>
      <p:pic>
        <p:nvPicPr>
          <p:cNvPr id="6" name="Imagem 5" descr="Eu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221088"/>
            <a:ext cx="3096344" cy="19385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92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Comic Sans MS" pitchFamily="66" charset="0"/>
              </a:rPr>
              <a:t>Países que adotaram ao Euro</a:t>
            </a:r>
            <a:endParaRPr lang="pt-PT" dirty="0">
              <a:latin typeface="Comic Sans MS" pitchFamily="66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000" dirty="0" smtClean="0">
                <a:solidFill>
                  <a:schemeClr val="tx1"/>
                </a:solidFill>
                <a:latin typeface="Comic Sans MS" pitchFamily="66" charset="0"/>
              </a:rPr>
              <a:t>Foram 19 países;</a:t>
            </a:r>
          </a:p>
          <a:p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A8199"/>
              </a:clrFrom>
              <a:clrTo>
                <a:srgbClr val="4A8199">
                  <a:alpha val="0"/>
                </a:srgbClr>
              </a:clrTo>
            </a:clrChange>
          </a:blip>
          <a:srcRect l="22365" t="23250" r="2277" b="8829"/>
          <a:stretch>
            <a:fillRect/>
          </a:stretch>
        </p:blipFill>
        <p:spPr bwMode="auto">
          <a:xfrm>
            <a:off x="899592" y="1988840"/>
            <a:ext cx="7128792" cy="407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757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134</TotalTime>
  <Words>312</Words>
  <Application>Microsoft Office PowerPoint</Application>
  <PresentationFormat>Apresentação no Ecrã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Executive</vt:lpstr>
      <vt:lpstr>Os símbolos da União europeia </vt:lpstr>
      <vt:lpstr>Símbolos da União Europeia</vt:lpstr>
      <vt:lpstr>Símbolos da União Europeia</vt:lpstr>
      <vt:lpstr>Símbolos da União Europeia</vt:lpstr>
      <vt:lpstr>Símbolos da União Europeia</vt:lpstr>
      <vt:lpstr>Símbolos da União Europeia</vt:lpstr>
      <vt:lpstr>Símbolos da União Europeia</vt:lpstr>
      <vt:lpstr>Símbolos da União Europeia</vt:lpstr>
      <vt:lpstr>Países que adotaram ao Euro</vt:lpstr>
      <vt:lpstr>Países que não adotaram ao Euro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símbolos da União europeia</dc:title>
  <dc:creator>Aluno</dc:creator>
  <cp:lastModifiedBy>Frank</cp:lastModifiedBy>
  <cp:revision>14</cp:revision>
  <dcterms:created xsi:type="dcterms:W3CDTF">2016-03-03T12:24:20Z</dcterms:created>
  <dcterms:modified xsi:type="dcterms:W3CDTF">2016-03-03T19:39:34Z</dcterms:modified>
</cp:coreProperties>
</file>