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1"/>
  </p:notesMasterIdLst>
  <p:sldIdLst>
    <p:sldId id="256" r:id="rId2"/>
    <p:sldId id="266" r:id="rId3"/>
    <p:sldId id="267" r:id="rId4"/>
    <p:sldId id="268" r:id="rId5"/>
    <p:sldId id="269" r:id="rId6"/>
    <p:sldId id="270" r:id="rId7"/>
    <p:sldId id="273" r:id="rId8"/>
    <p:sldId id="274" r:id="rId9"/>
    <p:sldId id="275" r:id="rId1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0DC45-B1AE-410A-A45E-3BA39EAD2581}" type="datetimeFigureOut">
              <a:rPr lang="pt-PT" smtClean="0"/>
              <a:t>03-03-2016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47999-88B3-48A0-B8C6-79F8044AF6F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35422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585E153-84C6-40ED-A3F0-091F81585C82}" type="slidenum">
              <a:rPr lang="pt-PT" altLang="pt-PT">
                <a:solidFill>
                  <a:prstClr val="black"/>
                </a:solidFill>
              </a:rPr>
              <a:pPr eaLnBrk="1" hangingPunct="1"/>
              <a:t>2</a:t>
            </a:fld>
            <a:endParaRPr lang="pt-PT" altLang="pt-PT">
              <a:solidFill>
                <a:prstClr val="black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altLang="pt-PT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48908EF-2B51-4120-9811-0428F2324967}" type="slidenum">
              <a:rPr lang="pt-PT" altLang="pt-PT">
                <a:solidFill>
                  <a:prstClr val="black"/>
                </a:solidFill>
              </a:rPr>
              <a:pPr eaLnBrk="1" hangingPunct="1"/>
              <a:t>3</a:t>
            </a:fld>
            <a:endParaRPr lang="pt-PT" altLang="pt-PT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altLang="pt-PT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1663BE3D-6B5D-4052-B189-A701F1A185F2}" type="slidenum">
              <a:rPr lang="pt-PT" altLang="pt-PT">
                <a:solidFill>
                  <a:prstClr val="black"/>
                </a:solidFill>
              </a:rPr>
              <a:pPr eaLnBrk="1" hangingPunct="1"/>
              <a:t>4</a:t>
            </a:fld>
            <a:endParaRPr lang="pt-PT" altLang="pt-PT">
              <a:solidFill>
                <a:prstClr val="black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altLang="pt-PT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E3BA5B4-BF35-4F2E-B688-F05B31A86DC4}" type="slidenum">
              <a:rPr lang="pt-PT" altLang="pt-PT">
                <a:solidFill>
                  <a:prstClr val="black"/>
                </a:solidFill>
              </a:rPr>
              <a:pPr eaLnBrk="1" hangingPunct="1"/>
              <a:t>5</a:t>
            </a:fld>
            <a:endParaRPr lang="pt-PT" altLang="pt-PT">
              <a:solidFill>
                <a:prstClr val="black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altLang="pt-PT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180FB2D7-9B3D-44B7-9220-AE32A6C8677B}" type="slidenum">
              <a:rPr lang="pt-PT" altLang="pt-PT">
                <a:solidFill>
                  <a:prstClr val="black"/>
                </a:solidFill>
              </a:rPr>
              <a:pPr eaLnBrk="1" hangingPunct="1"/>
              <a:t>6</a:t>
            </a:fld>
            <a:endParaRPr lang="pt-PT" altLang="pt-PT">
              <a:solidFill>
                <a:prstClr val="black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altLang="pt-PT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E4FF06F0-5CA8-415A-A64B-47E104602E53}" type="slidenum">
              <a:rPr lang="pt-PT" altLang="pt-PT">
                <a:solidFill>
                  <a:prstClr val="black"/>
                </a:solidFill>
              </a:rPr>
              <a:pPr eaLnBrk="1" hangingPunct="1"/>
              <a:t>7</a:t>
            </a:fld>
            <a:endParaRPr lang="pt-PT" altLang="pt-PT">
              <a:solidFill>
                <a:prstClr val="black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altLang="pt-PT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A98B2332-016F-49B1-9811-8C94DD9A302C}" type="slidenum">
              <a:rPr lang="pt-PT" altLang="pt-PT">
                <a:solidFill>
                  <a:prstClr val="black"/>
                </a:solidFill>
              </a:rPr>
              <a:pPr eaLnBrk="1" hangingPunct="1"/>
              <a:t>8</a:t>
            </a:fld>
            <a:endParaRPr lang="pt-PT" altLang="pt-PT">
              <a:solidFill>
                <a:prstClr val="black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PT" altLang="pt-PT" smtClean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47999-88B3-48A0-B8C6-79F8044AF6F8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64649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203F7A-95A0-42BE-AF8C-3D70C673D9DD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203F7A-95A0-42BE-AF8C-3D70C673D9DD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203F7A-95A0-42BE-AF8C-3D70C673D9DD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203F7A-95A0-42BE-AF8C-3D70C673D9DD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203F7A-95A0-42BE-AF8C-3D70C673D9DD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203F7A-95A0-42BE-AF8C-3D70C673D9DD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203F7A-95A0-42BE-AF8C-3D70C673D9DD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203F7A-95A0-42BE-AF8C-3D70C673D9DD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203F7A-95A0-42BE-AF8C-3D70C673D9DD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203F7A-95A0-42BE-AF8C-3D70C673D9DD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PT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203F7A-95A0-42BE-AF8C-3D70C673D9DD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PT">
              <a:solidFill>
                <a:srgbClr val="000000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F96187-335C-42F9-9A18-FF639B733E71}" type="datetimeFigureOut">
              <a:rPr lang="pt-PT" smtClean="0"/>
              <a:t>03-03-2016</a:t>
            </a:fld>
            <a:endParaRPr lang="pt-P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96EAF4-4361-4BC9-B66E-266EE9E832BF}" type="slidenum">
              <a:rPr lang="pt-PT" smtClean="0"/>
              <a:t>‹nº›</a:t>
            </a:fld>
            <a:endParaRPr lang="pt-P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jpeg"/><Relationship Id="rId5" Type="http://schemas.openxmlformats.org/officeDocument/2006/relationships/image" Target="../media/image21.png"/><Relationship Id="rId10" Type="http://schemas.openxmlformats.org/officeDocument/2006/relationships/image" Target="../media/image26.jpeg"/><Relationship Id="rId4" Type="http://schemas.openxmlformats.org/officeDocument/2006/relationships/image" Target="../media/image20.png"/><Relationship Id="rId9" Type="http://schemas.openxmlformats.org/officeDocument/2006/relationships/image" Target="../media/image2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PT" dirty="0" smtClean="0">
                <a:latin typeface="Adobe Garamond Pro Bold" pitchFamily="18" charset="0"/>
              </a:rPr>
              <a:t>Os Países da União Europeia e as suas Bandeiras</a:t>
            </a:r>
            <a:endParaRPr lang="pt-PT" dirty="0">
              <a:latin typeface="Adobe Garamond Pro Bold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652120" y="4869160"/>
            <a:ext cx="3344416" cy="1800200"/>
          </a:xfrm>
        </p:spPr>
        <p:txBody>
          <a:bodyPr>
            <a:normAutofit lnSpcReduction="10000"/>
          </a:bodyPr>
          <a:lstStyle/>
          <a:p>
            <a:pPr algn="l"/>
            <a:r>
              <a:rPr lang="pt-PT" dirty="0" smtClean="0">
                <a:solidFill>
                  <a:schemeClr val="tx1"/>
                </a:solidFill>
              </a:rPr>
              <a:t>Trabalho elaborado por:</a:t>
            </a:r>
          </a:p>
          <a:p>
            <a:pPr algn="l"/>
            <a:r>
              <a:rPr lang="pt-PT" dirty="0" smtClean="0">
                <a:solidFill>
                  <a:schemeClr val="tx1"/>
                </a:solidFill>
              </a:rPr>
              <a:t>Anabela nº 2</a:t>
            </a:r>
          </a:p>
          <a:p>
            <a:pPr algn="l"/>
            <a:r>
              <a:rPr lang="pt-PT" dirty="0" smtClean="0">
                <a:solidFill>
                  <a:schemeClr val="tx1"/>
                </a:solidFill>
              </a:rPr>
              <a:t>Patrícia nº 5</a:t>
            </a:r>
            <a:endParaRPr lang="pt-PT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75" y="2538117"/>
            <a:ext cx="5040560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492896"/>
            <a:ext cx="324036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8415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77914" y="404664"/>
            <a:ext cx="7851648" cy="994970"/>
          </a:xfrm>
          <a:ln w="3175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pt-PT" altLang="pt-PT" sz="3200" b="1" dirty="0" smtClean="0">
                <a:solidFill>
                  <a:schemeClr val="tx1"/>
                </a:solidFill>
              </a:rPr>
              <a:t>Países Fundadores da </a:t>
            </a:r>
            <a:r>
              <a:rPr lang="pt-PT" altLang="pt-PT" sz="3200" b="1" dirty="0" smtClean="0">
                <a:solidFill>
                  <a:schemeClr val="tx1"/>
                </a:solidFill>
              </a:rPr>
              <a:t>Comunidade Económica Europeia  - 1957</a:t>
            </a:r>
            <a:endParaRPr lang="pt-PT" altLang="pt-PT" sz="3200" b="1" dirty="0" smtClean="0">
              <a:solidFill>
                <a:schemeClr val="tx1"/>
              </a:solidFill>
            </a:endParaRPr>
          </a:p>
        </p:txBody>
      </p:sp>
      <p:sp>
        <p:nvSpPr>
          <p:cNvPr id="3088" name="Marcador de Posição do Número do Diapositivo 16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455C6A67-795D-4F29-AA64-0A0265ADCA0B}" type="slidenum">
              <a:rPr lang="pt-PT" altLang="pt-PT" smtClean="0">
                <a:solidFill>
                  <a:srgbClr val="000000"/>
                </a:solidFill>
              </a:rPr>
              <a:pPr eaLnBrk="1" hangingPunct="1"/>
              <a:t>2</a:t>
            </a:fld>
            <a:endParaRPr lang="pt-PT" altLang="pt-PT" smtClean="0">
              <a:solidFill>
                <a:srgbClr val="000000"/>
              </a:solidFill>
            </a:endParaRPr>
          </a:p>
        </p:txBody>
      </p:sp>
      <p:pic>
        <p:nvPicPr>
          <p:cNvPr id="16388" name="Picture 4" descr="bandeira-holanda-g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615152"/>
            <a:ext cx="2590800" cy="16319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9" name="Picture 5" descr="luxembir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581525"/>
            <a:ext cx="2590800" cy="16541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" name="Picture 6" descr="bandeira_belgic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473" y="4612179"/>
            <a:ext cx="2518495" cy="16541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1" name="Picture 7" descr="bandeira_franc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438" y="2075655"/>
            <a:ext cx="2590800" cy="173434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2" name="Picture 8" descr="Bandeira-Alemanh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2075655"/>
            <a:ext cx="2311400" cy="173434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3" name="Picture 9" descr="Bandeira-It_li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090738"/>
            <a:ext cx="2590800" cy="1676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973138" y="1613693"/>
            <a:ext cx="129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 dirty="0">
                <a:solidFill>
                  <a:srgbClr val="FFFFFF"/>
                </a:solidFill>
              </a:rPr>
              <a:t>França</a:t>
            </a:r>
          </a:p>
        </p:txBody>
      </p:sp>
      <p:sp>
        <p:nvSpPr>
          <p:cNvPr id="11" name="CaixaDeTexto 10"/>
          <p:cNvSpPr txBox="1">
            <a:spLocks noChangeArrowheads="1"/>
          </p:cNvSpPr>
          <p:nvPr/>
        </p:nvSpPr>
        <p:spPr bwMode="auto">
          <a:xfrm>
            <a:off x="750888" y="4076700"/>
            <a:ext cx="25257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Luxemburgo</a:t>
            </a:r>
          </a:p>
        </p:txBody>
      </p:sp>
      <p:sp>
        <p:nvSpPr>
          <p:cNvPr id="12" name="CaixaDeTexto 11"/>
          <p:cNvSpPr txBox="1">
            <a:spLocks noChangeArrowheads="1"/>
          </p:cNvSpPr>
          <p:nvPr/>
        </p:nvSpPr>
        <p:spPr bwMode="auto">
          <a:xfrm>
            <a:off x="6875463" y="1628775"/>
            <a:ext cx="129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Itália</a:t>
            </a:r>
          </a:p>
        </p:txBody>
      </p:sp>
      <p:sp>
        <p:nvSpPr>
          <p:cNvPr id="13" name="CaixaDeTexto 12"/>
          <p:cNvSpPr txBox="1">
            <a:spLocks noChangeArrowheads="1"/>
          </p:cNvSpPr>
          <p:nvPr/>
        </p:nvSpPr>
        <p:spPr bwMode="auto">
          <a:xfrm>
            <a:off x="3779837" y="1613692"/>
            <a:ext cx="17287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 dirty="0">
                <a:solidFill>
                  <a:srgbClr val="FFFFFF"/>
                </a:solidFill>
              </a:rPr>
              <a:t>Alemanha</a:t>
            </a:r>
          </a:p>
        </p:txBody>
      </p:sp>
      <p:sp>
        <p:nvSpPr>
          <p:cNvPr id="14" name="CaixaDeTexto 13"/>
          <p:cNvSpPr txBox="1">
            <a:spLocks noChangeArrowheads="1"/>
          </p:cNvSpPr>
          <p:nvPr/>
        </p:nvSpPr>
        <p:spPr bwMode="auto">
          <a:xfrm>
            <a:off x="3708399" y="4119563"/>
            <a:ext cx="1800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 dirty="0">
                <a:solidFill>
                  <a:srgbClr val="FFFFFF"/>
                </a:solidFill>
              </a:rPr>
              <a:t>Holanda</a:t>
            </a:r>
          </a:p>
        </p:txBody>
      </p: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6767513" y="3975100"/>
            <a:ext cx="129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 dirty="0">
                <a:solidFill>
                  <a:srgbClr val="FFFFFF"/>
                </a:solidFill>
              </a:rPr>
              <a:t>Bélgica</a:t>
            </a:r>
          </a:p>
        </p:txBody>
      </p:sp>
    </p:spTree>
    <p:extLst>
      <p:ext uri="{BB962C8B-B14F-4D97-AF65-F5344CB8AC3E}">
        <p14:creationId xmlns:p14="http://schemas.microsoft.com/office/powerpoint/2010/main" val="267551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1639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1639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1639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57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1638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73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770" decel="100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770" decel="100000"/>
                                        <p:tgtEl>
                                          <p:spTgt spid="1639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77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89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770" decel="1000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770" decel="100000"/>
                                        <p:tgtEl>
                                          <p:spTgt spid="1638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4" dur="77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6" dur="77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9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bandeira%20inglater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292600"/>
            <a:ext cx="3221037" cy="22653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Bandeira-Irland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196975"/>
            <a:ext cx="3268663" cy="22955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denm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CC0000"/>
              </a:clrFrom>
              <a:clrTo>
                <a:srgbClr val="CC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322763"/>
            <a:ext cx="3224213" cy="22764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683568" y="1154113"/>
            <a:ext cx="3503240" cy="1579935"/>
          </a:xfrm>
          <a:ln w="31750">
            <a:solidFill>
              <a:schemeClr val="accent2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r>
              <a:rPr lang="pt-PT" altLang="pt-PT" sz="6000" b="1" dirty="0" smtClean="0">
                <a:solidFill>
                  <a:schemeClr val="tx1"/>
                </a:solidFill>
              </a:rPr>
              <a:t>     1973</a:t>
            </a:r>
            <a:endParaRPr lang="pt-PT" altLang="pt-PT" sz="6000" b="1" dirty="0" smtClean="0">
              <a:solidFill>
                <a:schemeClr val="tx1"/>
              </a:solidFill>
            </a:endParaRPr>
          </a:p>
        </p:txBody>
      </p:sp>
      <p:sp>
        <p:nvSpPr>
          <p:cNvPr id="4105" name="Marcador de Posição do Número do Diapositivo 9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08DCEA2F-C4A1-487B-95B9-A47F12D31F24}" type="slidenum">
              <a:rPr lang="pt-PT" altLang="pt-PT" smtClean="0">
                <a:solidFill>
                  <a:srgbClr val="000000"/>
                </a:solidFill>
              </a:rPr>
              <a:pPr eaLnBrk="1" hangingPunct="1"/>
              <a:t>3</a:t>
            </a:fld>
            <a:endParaRPr lang="pt-PT" altLang="pt-PT" smtClean="0">
              <a:solidFill>
                <a:srgbClr val="000000"/>
              </a:solidFill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5435600" y="692150"/>
            <a:ext cx="129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Irlanda</a:t>
            </a: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5292725" y="3789363"/>
            <a:ext cx="2447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Reino Unido</a:t>
            </a: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1331913" y="3789363"/>
            <a:ext cx="1943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Dinamarca</a:t>
            </a:r>
          </a:p>
        </p:txBody>
      </p:sp>
    </p:spTree>
    <p:extLst>
      <p:ext uri="{BB962C8B-B14F-4D97-AF65-F5344CB8AC3E}">
        <p14:creationId xmlns:p14="http://schemas.microsoft.com/office/powerpoint/2010/main" val="2302886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8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bandeira_espanh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581525"/>
            <a:ext cx="3276600" cy="2057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1" name="Picture 3" descr="bandeira_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916113"/>
            <a:ext cx="3276600" cy="2057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2" name="Picture 4" descr="bandeira_greci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149725"/>
            <a:ext cx="2787650" cy="17494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4419600" y="1676400"/>
            <a:ext cx="0" cy="49530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PT">
              <a:solidFill>
                <a:srgbClr val="000000"/>
              </a:solidFill>
            </a:endParaRPr>
          </a:p>
        </p:txBody>
      </p:sp>
      <p:sp>
        <p:nvSpPr>
          <p:cNvPr id="2" name="CaixaDeTexto 1"/>
          <p:cNvSpPr txBox="1">
            <a:spLocks noChangeArrowheads="1"/>
          </p:cNvSpPr>
          <p:nvPr/>
        </p:nvSpPr>
        <p:spPr bwMode="auto">
          <a:xfrm flipH="1">
            <a:off x="5292725" y="1412875"/>
            <a:ext cx="2376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Portugal</a:t>
            </a:r>
          </a:p>
        </p:txBody>
      </p:sp>
      <p:sp>
        <p:nvSpPr>
          <p:cNvPr id="9" name="CaixaDeTexto 8"/>
          <p:cNvSpPr txBox="1">
            <a:spLocks noChangeArrowheads="1"/>
          </p:cNvSpPr>
          <p:nvPr/>
        </p:nvSpPr>
        <p:spPr bwMode="auto">
          <a:xfrm flipH="1">
            <a:off x="5516563" y="4025900"/>
            <a:ext cx="23764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Espanha</a:t>
            </a: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 flipH="1">
            <a:off x="1258888" y="3573463"/>
            <a:ext cx="23764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Grécia</a:t>
            </a: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 bwMode="auto">
          <a:xfrm>
            <a:off x="755650" y="1628775"/>
            <a:ext cx="3132138" cy="1584325"/>
          </a:xfrm>
          <a:prstGeom prst="rect">
            <a:avLst/>
          </a:prstGeom>
          <a:noFill/>
          <a:ln w="31750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PT" sz="4400" b="1" kern="0" dirty="0">
                <a:solidFill>
                  <a:srgbClr val="FFFFFF"/>
                </a:solidFill>
              </a:rPr>
              <a:t>1981</a:t>
            </a:r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5076825" y="188913"/>
            <a:ext cx="2879725" cy="1223962"/>
          </a:xfrm>
          <a:prstGeom prst="rect">
            <a:avLst/>
          </a:prstGeom>
          <a:noFill/>
          <a:ln w="31750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pt-PT" sz="4400" b="1" kern="0" dirty="0">
                <a:solidFill>
                  <a:srgbClr val="FFFFFF"/>
                </a:solidFill>
              </a:rPr>
              <a:t>1986</a:t>
            </a:r>
          </a:p>
        </p:txBody>
      </p:sp>
      <p:sp>
        <p:nvSpPr>
          <p:cNvPr id="5131" name="Marcador de Posição do Número do Diapositivo 10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9828BE55-8B54-4CF7-A51A-8BBD9896CD74}" type="slidenum">
              <a:rPr lang="pt-PT" altLang="pt-PT" smtClean="0">
                <a:solidFill>
                  <a:srgbClr val="000000"/>
                </a:solidFill>
              </a:rPr>
              <a:pPr eaLnBrk="1" hangingPunct="1"/>
              <a:t>4</a:t>
            </a:fld>
            <a:endParaRPr lang="pt-PT" altLang="pt-PT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080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7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au-lgfla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38600"/>
            <a:ext cx="3200400" cy="19812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5" name="Picture 3" descr="bandeira_fi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0"/>
            <a:ext cx="3200400" cy="198278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6" name="Picture 4" descr="sueci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3200400" cy="20034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572000" y="2205038"/>
            <a:ext cx="3600450" cy="944562"/>
          </a:xfrm>
          <a:prstGeom prst="rect">
            <a:avLst/>
          </a:prstGeom>
          <a:noFill/>
          <a:ln w="317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4400" b="1">
                <a:solidFill>
                  <a:srgbClr val="FFFFFF"/>
                </a:solidFill>
              </a:rPr>
              <a:t>1995</a:t>
            </a:r>
          </a:p>
        </p:txBody>
      </p:sp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468313" y="1196975"/>
            <a:ext cx="23034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Finlândia</a:t>
            </a: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3635375" y="3500438"/>
            <a:ext cx="20891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Áustria</a:t>
            </a:r>
            <a:endParaRPr lang="pt-PT" altLang="pt-PT">
              <a:solidFill>
                <a:srgbClr val="FFFFFF"/>
              </a:solidFill>
            </a:endParaRPr>
          </a:p>
        </p:txBody>
      </p:sp>
      <p:sp>
        <p:nvSpPr>
          <p:cNvPr id="10" name="CaixaDeTexto 9"/>
          <p:cNvSpPr txBox="1">
            <a:spLocks noChangeArrowheads="1"/>
          </p:cNvSpPr>
          <p:nvPr/>
        </p:nvSpPr>
        <p:spPr bwMode="auto">
          <a:xfrm>
            <a:off x="5940425" y="4076700"/>
            <a:ext cx="2305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Suécia</a:t>
            </a:r>
          </a:p>
        </p:txBody>
      </p:sp>
      <p:sp>
        <p:nvSpPr>
          <p:cNvPr id="6153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C76ADE2C-F770-43C6-B916-787533B58485}" type="slidenum">
              <a:rPr lang="pt-PT" altLang="pt-PT" smtClean="0">
                <a:solidFill>
                  <a:srgbClr val="000000"/>
                </a:solidFill>
              </a:rPr>
              <a:pPr eaLnBrk="1" hangingPunct="1"/>
              <a:t>5</a:t>
            </a:fld>
            <a:endParaRPr lang="pt-PT" altLang="pt-PT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564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3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8" grpId="0" animBg="1"/>
      <p:bldP spid="2" grpId="0"/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bandeira%20chip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429000"/>
            <a:ext cx="1905000" cy="12001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63" name="Picture 3" descr="leton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5373688"/>
            <a:ext cx="1905000" cy="1219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64" name="Picture 4" descr="bandeira_esloveni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357563"/>
            <a:ext cx="1905000" cy="1219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65" name="Picture 5" descr="Bandeira-Hungri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5373688"/>
            <a:ext cx="1905000" cy="12239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66" name="Picture 6" descr="lh-lgflag_lituani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445125"/>
            <a:ext cx="1905000" cy="1219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67" name="Picture 7" descr="mt-lgflag_malt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5373688"/>
            <a:ext cx="1905000" cy="1219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68" name="Picture 8" descr="bandeira_checa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41438"/>
            <a:ext cx="1905000" cy="12001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69" name="Picture 9" descr="bandeira-polonia-gr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412875"/>
            <a:ext cx="1905000" cy="11890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0" name="Picture 10" descr="eslovaquia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268413"/>
            <a:ext cx="1905000" cy="1193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1" name="Picture 11" descr="flag_estonia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268413"/>
            <a:ext cx="1905000" cy="12144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aixaDeTexto 13"/>
          <p:cNvSpPr txBox="1">
            <a:spLocks noChangeArrowheads="1"/>
          </p:cNvSpPr>
          <p:nvPr/>
        </p:nvSpPr>
        <p:spPr bwMode="auto">
          <a:xfrm>
            <a:off x="4500563" y="765175"/>
            <a:ext cx="2663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República checa</a:t>
            </a:r>
          </a:p>
        </p:txBody>
      </p: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7308850" y="836613"/>
            <a:ext cx="20177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Polónia</a:t>
            </a:r>
          </a:p>
        </p:txBody>
      </p:sp>
      <p:sp>
        <p:nvSpPr>
          <p:cNvPr id="16" name="CaixaDeTexto 15"/>
          <p:cNvSpPr txBox="1">
            <a:spLocks noChangeArrowheads="1"/>
          </p:cNvSpPr>
          <p:nvPr/>
        </p:nvSpPr>
        <p:spPr bwMode="auto">
          <a:xfrm>
            <a:off x="5076825" y="4941888"/>
            <a:ext cx="1295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Malta</a:t>
            </a:r>
          </a:p>
        </p:txBody>
      </p:sp>
      <p:sp>
        <p:nvSpPr>
          <p:cNvPr id="17" name="CaixaDeTexto 16"/>
          <p:cNvSpPr txBox="1">
            <a:spLocks noChangeArrowheads="1"/>
          </p:cNvSpPr>
          <p:nvPr/>
        </p:nvSpPr>
        <p:spPr bwMode="auto">
          <a:xfrm>
            <a:off x="684213" y="765175"/>
            <a:ext cx="129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Estónia</a:t>
            </a:r>
          </a:p>
        </p:txBody>
      </p:sp>
      <p:sp>
        <p:nvSpPr>
          <p:cNvPr id="18" name="CaixaDeTexto 17"/>
          <p:cNvSpPr txBox="1">
            <a:spLocks noChangeArrowheads="1"/>
          </p:cNvSpPr>
          <p:nvPr/>
        </p:nvSpPr>
        <p:spPr bwMode="auto">
          <a:xfrm>
            <a:off x="468313" y="2852738"/>
            <a:ext cx="17986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Eslováquia</a:t>
            </a:r>
            <a:endParaRPr lang="pt-PT" altLang="pt-PT">
              <a:solidFill>
                <a:srgbClr val="FFFFFF"/>
              </a:solidFill>
            </a:endParaRPr>
          </a:p>
        </p:txBody>
      </p:sp>
      <p:sp>
        <p:nvSpPr>
          <p:cNvPr id="19" name="CaixaDeTexto 18"/>
          <p:cNvSpPr txBox="1">
            <a:spLocks noChangeArrowheads="1"/>
          </p:cNvSpPr>
          <p:nvPr/>
        </p:nvSpPr>
        <p:spPr bwMode="auto">
          <a:xfrm>
            <a:off x="7164388" y="4941888"/>
            <a:ext cx="1295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Letónia</a:t>
            </a:r>
          </a:p>
        </p:txBody>
      </p:sp>
      <p:sp>
        <p:nvSpPr>
          <p:cNvPr id="20" name="CaixaDeTexto 19"/>
          <p:cNvSpPr txBox="1">
            <a:spLocks noChangeArrowheads="1"/>
          </p:cNvSpPr>
          <p:nvPr/>
        </p:nvSpPr>
        <p:spPr bwMode="auto">
          <a:xfrm>
            <a:off x="539750" y="4868863"/>
            <a:ext cx="1295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Lituânia</a:t>
            </a:r>
          </a:p>
        </p:txBody>
      </p:sp>
      <p:sp>
        <p:nvSpPr>
          <p:cNvPr id="21" name="CaixaDeTexto 20"/>
          <p:cNvSpPr txBox="1">
            <a:spLocks noChangeArrowheads="1"/>
          </p:cNvSpPr>
          <p:nvPr/>
        </p:nvSpPr>
        <p:spPr bwMode="auto">
          <a:xfrm>
            <a:off x="7092950" y="2997200"/>
            <a:ext cx="1295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Chipre</a:t>
            </a:r>
          </a:p>
        </p:txBody>
      </p:sp>
      <p:sp>
        <p:nvSpPr>
          <p:cNvPr id="22" name="CaixaDeTexto 21"/>
          <p:cNvSpPr txBox="1">
            <a:spLocks noChangeArrowheads="1"/>
          </p:cNvSpPr>
          <p:nvPr/>
        </p:nvSpPr>
        <p:spPr bwMode="auto">
          <a:xfrm>
            <a:off x="2843213" y="4941888"/>
            <a:ext cx="12954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Hungria</a:t>
            </a:r>
          </a:p>
        </p:txBody>
      </p:sp>
      <p:sp>
        <p:nvSpPr>
          <p:cNvPr id="23" name="CaixaDeTexto 22"/>
          <p:cNvSpPr txBox="1">
            <a:spLocks noChangeArrowheads="1"/>
          </p:cNvSpPr>
          <p:nvPr/>
        </p:nvSpPr>
        <p:spPr bwMode="auto">
          <a:xfrm>
            <a:off x="2484438" y="692150"/>
            <a:ext cx="15827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Eslovénia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2627313" y="3141663"/>
            <a:ext cx="3600450" cy="944562"/>
          </a:xfrm>
          <a:prstGeom prst="rect">
            <a:avLst/>
          </a:prstGeom>
          <a:noFill/>
          <a:ln w="317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4400" b="1">
                <a:solidFill>
                  <a:srgbClr val="FFFFFF"/>
                </a:solidFill>
              </a:rPr>
              <a:t>2004</a:t>
            </a:r>
          </a:p>
        </p:txBody>
      </p:sp>
      <p:sp>
        <p:nvSpPr>
          <p:cNvPr id="7191" name="Marcador de Posição do Número do Diapositivo 2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1B5704D2-3CCB-442F-BEF9-573B3C7197EB}" type="slidenum">
              <a:rPr lang="pt-PT" altLang="pt-PT" smtClean="0">
                <a:solidFill>
                  <a:srgbClr val="000000"/>
                </a:solidFill>
              </a:rPr>
              <a:pPr eaLnBrk="1" hangingPunct="1"/>
              <a:t>6</a:t>
            </a:fld>
            <a:endParaRPr lang="pt-PT" altLang="pt-PT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241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8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9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03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0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800" decel="1000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800" decel="100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1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12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800" decel="100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800" decel="100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800" decel="100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800" decel="100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1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14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800" decel="100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800" decel="100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800" decel="100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800" decel="100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1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159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800" decel="100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800" decel="100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800" decel="100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800" decel="100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1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174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bandeira_romen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557338"/>
            <a:ext cx="3124200" cy="20621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011" name="Picture 3" descr="bulgar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508500"/>
            <a:ext cx="3124200" cy="208756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1547813" y="1125538"/>
            <a:ext cx="20875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Roménia</a:t>
            </a: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3779838" y="3860800"/>
            <a:ext cx="2087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Bulgária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003800" y="1844675"/>
            <a:ext cx="3600450" cy="944563"/>
          </a:xfrm>
          <a:prstGeom prst="rect">
            <a:avLst/>
          </a:prstGeom>
          <a:noFill/>
          <a:ln w="317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4400" b="1">
                <a:solidFill>
                  <a:srgbClr val="FFFFFF"/>
                </a:solidFill>
              </a:rPr>
              <a:t>2007</a:t>
            </a:r>
          </a:p>
        </p:txBody>
      </p:sp>
      <p:sp>
        <p:nvSpPr>
          <p:cNvPr id="819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2EC88160-782E-40CE-88AB-53E4E0B700F1}" type="slidenum">
              <a:rPr lang="pt-PT" altLang="pt-PT" smtClean="0">
                <a:solidFill>
                  <a:srgbClr val="000000"/>
                </a:solidFill>
              </a:rPr>
              <a:pPr eaLnBrk="1" hangingPunct="1"/>
              <a:t>7</a:t>
            </a:fld>
            <a:endParaRPr lang="pt-PT" altLang="pt-PT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220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1908175" y="1052513"/>
            <a:ext cx="20875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2400">
                <a:solidFill>
                  <a:srgbClr val="FFFFFF"/>
                </a:solidFill>
              </a:rPr>
              <a:t>Croácia</a:t>
            </a:r>
          </a:p>
        </p:txBody>
      </p:sp>
      <p:pic>
        <p:nvPicPr>
          <p:cNvPr id="120834" name="Picture 2" descr="http://www.portalsaofrancisco.com.br/alfa/ucrania/Ucrani15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11560" y="2204864"/>
            <a:ext cx="3943350" cy="19716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076825" y="2781300"/>
            <a:ext cx="3600450" cy="944563"/>
          </a:xfrm>
          <a:prstGeom prst="rect">
            <a:avLst/>
          </a:prstGeom>
          <a:noFill/>
          <a:ln w="3175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pt-PT" altLang="pt-PT" sz="4400" b="1">
                <a:solidFill>
                  <a:srgbClr val="FFFFFF"/>
                </a:solidFill>
              </a:rPr>
              <a:t>2013</a:t>
            </a:r>
          </a:p>
        </p:txBody>
      </p:sp>
      <p:sp>
        <p:nvSpPr>
          <p:cNvPr id="9221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2AC5E7D-407D-4334-A9E9-643C3F4E0C59}" type="slidenum">
              <a:rPr lang="pt-PT" altLang="pt-PT" smtClean="0">
                <a:solidFill>
                  <a:srgbClr val="000000"/>
                </a:solidFill>
              </a:rPr>
              <a:pPr eaLnBrk="1" hangingPunct="1"/>
              <a:t>8</a:t>
            </a:fld>
            <a:endParaRPr lang="pt-PT" altLang="pt-PT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849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A203F7A-95A0-42BE-AF8C-3D70C673D9DD}" type="slidenum">
              <a:rPr lang="pt-P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pt-PT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30" y="123961"/>
            <a:ext cx="226423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2627784" y="372351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 smtClean="0"/>
              <a:t>E_ _</a:t>
            </a:r>
            <a:r>
              <a:rPr lang="pt-PT" sz="3600" dirty="0" err="1" smtClean="0"/>
              <a:t>an_a</a:t>
            </a:r>
            <a:endParaRPr lang="pt-PT" sz="3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31" y="1772816"/>
            <a:ext cx="2264238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2650557" y="2169730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 smtClean="0"/>
              <a:t> </a:t>
            </a:r>
            <a:r>
              <a:rPr lang="pt-PT" sz="3600" dirty="0" err="1" smtClean="0"/>
              <a:t>B_l_i_a</a:t>
            </a:r>
            <a:endParaRPr lang="pt-PT" sz="36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30" y="3355251"/>
            <a:ext cx="2232249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aixaDeTexto 9"/>
          <p:cNvSpPr txBox="1"/>
          <p:nvPr/>
        </p:nvSpPr>
        <p:spPr>
          <a:xfrm>
            <a:off x="2681536" y="3818947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200" dirty="0" err="1" smtClean="0"/>
              <a:t>Lu_e_b_r_o</a:t>
            </a:r>
            <a:endParaRPr lang="pt-PT" sz="32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30" y="5013176"/>
            <a:ext cx="2232249" cy="1550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2627784" y="5445224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 smtClean="0"/>
              <a:t>_</a:t>
            </a:r>
            <a:r>
              <a:rPr lang="pt-PT" sz="3600" dirty="0" err="1" smtClean="0"/>
              <a:t>in_ân_ia</a:t>
            </a:r>
            <a:endParaRPr lang="pt-PT" sz="3600" dirty="0" smtClean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4963" y="123961"/>
            <a:ext cx="2304256" cy="1512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CaixaDeTexto 14"/>
          <p:cNvSpPr txBox="1"/>
          <p:nvPr/>
        </p:nvSpPr>
        <p:spPr>
          <a:xfrm>
            <a:off x="5830039" y="1997261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 smtClean="0"/>
              <a:t>B_ _</a:t>
            </a:r>
            <a:r>
              <a:rPr lang="pt-PT" sz="3600" dirty="0" err="1" smtClean="0"/>
              <a:t>gá_i</a:t>
            </a:r>
            <a:r>
              <a:rPr lang="pt-PT" sz="3600" dirty="0" smtClean="0"/>
              <a:t>_</a:t>
            </a:r>
            <a:endParaRPr lang="pt-PT" sz="3600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039" y="3355251"/>
            <a:ext cx="2304256" cy="1512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CaixaDeTexto 17"/>
          <p:cNvSpPr txBox="1"/>
          <p:nvPr/>
        </p:nvSpPr>
        <p:spPr>
          <a:xfrm>
            <a:off x="5830039" y="5229200"/>
            <a:ext cx="2414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 smtClean="0"/>
              <a:t>Li_ _</a:t>
            </a:r>
            <a:r>
              <a:rPr lang="pt-PT" sz="3600" dirty="0" err="1" smtClean="0"/>
              <a:t>â_ia</a:t>
            </a:r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545696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99</Words>
  <Application>Microsoft Office PowerPoint</Application>
  <PresentationFormat>Apresentação no Ecrã (4:3)</PresentationFormat>
  <Paragraphs>62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0" baseType="lpstr">
      <vt:lpstr>Fluxo</vt:lpstr>
      <vt:lpstr>Os Países da União Europeia e as suas Bandeiras</vt:lpstr>
      <vt:lpstr>Países Fundadores da Comunidade Económica Europeia  - 1957</vt:lpstr>
      <vt:lpstr>     1973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Países da União Europeia e as suas Bandeiras</dc:title>
  <dc:creator>Aluno</dc:creator>
  <cp:lastModifiedBy>Aluno</cp:lastModifiedBy>
  <cp:revision>7</cp:revision>
  <dcterms:created xsi:type="dcterms:W3CDTF">2016-03-03T12:21:48Z</dcterms:created>
  <dcterms:modified xsi:type="dcterms:W3CDTF">2016-03-03T13:29:22Z</dcterms:modified>
</cp:coreProperties>
</file>